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  <p:sldId id="274" r:id="rId19"/>
    <p:sldId id="275" r:id="rId20"/>
    <p:sldId id="276" r:id="rId21"/>
    <p:sldId id="294" r:id="rId22"/>
    <p:sldId id="277" r:id="rId23"/>
    <p:sldId id="280" r:id="rId24"/>
    <p:sldId id="293" r:id="rId25"/>
    <p:sldId id="283" r:id="rId26"/>
    <p:sldId id="298" r:id="rId27"/>
    <p:sldId id="296" r:id="rId28"/>
    <p:sldId id="299" r:id="rId29"/>
    <p:sldId id="297" r:id="rId30"/>
    <p:sldId id="284" r:id="rId31"/>
    <p:sldId id="285" r:id="rId32"/>
    <p:sldId id="286" r:id="rId33"/>
    <p:sldId id="287" r:id="rId34"/>
    <p:sldId id="300" r:id="rId35"/>
    <p:sldId id="289" r:id="rId36"/>
    <p:sldId id="301" r:id="rId37"/>
    <p:sldId id="290" r:id="rId38"/>
    <p:sldId id="302" r:id="rId39"/>
    <p:sldId id="258" r:id="rId40"/>
    <p:sldId id="292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0111CD-49E0-4E0D-8888-185C3D3999C4}" v="139" dt="2022-10-12T12:52:42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5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96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45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6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0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5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9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0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3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4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77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youtube.com/watch?v=0-EFtHDIMZY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839A9B9-F246-4779-A2BA-7AD3DAB5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F7E077-48E2-4072-8473-22734720B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4964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/>
              <a:t>Geräteinitiative</a:t>
            </a:r>
            <a:br>
              <a:rPr lang="de-DE" sz="6000" b="1" dirty="0"/>
            </a:br>
            <a:r>
              <a:rPr lang="de-DE" sz="6000" b="1" dirty="0"/>
              <a:t>ROLL-OUT</a:t>
            </a:r>
            <a:endParaRPr lang="de-AT" sz="6000" b="1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89FF3C7-B796-4C63-BF20-B2EE56888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96" y="1"/>
            <a:ext cx="11282409" cy="2930115"/>
          </a:xfrm>
          <a:custGeom>
            <a:avLst/>
            <a:gdLst>
              <a:gd name="connsiteX0" fmla="*/ 1277174 w 11282409"/>
              <a:gd name="connsiteY0" fmla="*/ 0 h 2930115"/>
              <a:gd name="connsiteX1" fmla="*/ 11077320 w 11282409"/>
              <a:gd name="connsiteY1" fmla="*/ 0 h 2930115"/>
              <a:gd name="connsiteX2" fmla="*/ 10933044 w 11282409"/>
              <a:gd name="connsiteY2" fmla="*/ 93916 h 2930115"/>
              <a:gd name="connsiteX3" fmla="*/ 11087630 w 11282409"/>
              <a:gd name="connsiteY3" fmla="*/ 165214 h 2930115"/>
              <a:gd name="connsiteX4" fmla="*/ 10401271 w 11282409"/>
              <a:gd name="connsiteY4" fmla="*/ 582307 h 2930115"/>
              <a:gd name="connsiteX5" fmla="*/ 11038163 w 11282409"/>
              <a:gd name="connsiteY5" fmla="*/ 511009 h 2930115"/>
              <a:gd name="connsiteX6" fmla="*/ 11004154 w 11282409"/>
              <a:gd name="connsiteY6" fmla="*/ 568047 h 2930115"/>
              <a:gd name="connsiteX7" fmla="*/ 10970146 w 11282409"/>
              <a:gd name="connsiteY7" fmla="*/ 625085 h 2930115"/>
              <a:gd name="connsiteX8" fmla="*/ 11270042 w 11282409"/>
              <a:gd name="connsiteY8" fmla="*/ 589437 h 2930115"/>
              <a:gd name="connsiteX9" fmla="*/ 11270042 w 11282409"/>
              <a:gd name="connsiteY9" fmla="*/ 650039 h 2930115"/>
              <a:gd name="connsiteX10" fmla="*/ 11177291 w 11282409"/>
              <a:gd name="connsiteY10" fmla="*/ 721337 h 2930115"/>
              <a:gd name="connsiteX11" fmla="*/ 11270042 w 11282409"/>
              <a:gd name="connsiteY11" fmla="*/ 703512 h 2930115"/>
              <a:gd name="connsiteX12" fmla="*/ 11282409 w 11282409"/>
              <a:gd name="connsiteY12" fmla="*/ 703512 h 2930115"/>
              <a:gd name="connsiteX13" fmla="*/ 11282409 w 11282409"/>
              <a:gd name="connsiteY13" fmla="*/ 981574 h 2930115"/>
              <a:gd name="connsiteX14" fmla="*/ 4053985 w 11282409"/>
              <a:gd name="connsiteY14" fmla="*/ 2928005 h 2930115"/>
              <a:gd name="connsiteX15" fmla="*/ 3386175 w 11282409"/>
              <a:gd name="connsiteY15" fmla="*/ 2892355 h 2930115"/>
              <a:gd name="connsiteX16" fmla="*/ 3228499 w 11282409"/>
              <a:gd name="connsiteY16" fmla="*/ 2774714 h 2930115"/>
              <a:gd name="connsiteX17" fmla="*/ 3389267 w 11282409"/>
              <a:gd name="connsiteY17" fmla="*/ 2717676 h 2930115"/>
              <a:gd name="connsiteX18" fmla="*/ 3883942 w 11282409"/>
              <a:gd name="connsiteY18" fmla="*/ 2535866 h 2930115"/>
              <a:gd name="connsiteX19" fmla="*/ 3401634 w 11282409"/>
              <a:gd name="connsiteY19" fmla="*/ 2564386 h 2930115"/>
              <a:gd name="connsiteX20" fmla="*/ 4087994 w 11282409"/>
              <a:gd name="connsiteY20" fmla="*/ 2414660 h 2930115"/>
              <a:gd name="connsiteX21" fmla="*/ 4285864 w 11282409"/>
              <a:gd name="connsiteY21" fmla="*/ 2336233 h 2930115"/>
              <a:gd name="connsiteX22" fmla="*/ 4091088 w 11282409"/>
              <a:gd name="connsiteY22" fmla="*/ 2304149 h 2930115"/>
              <a:gd name="connsiteX23" fmla="*/ 3148114 w 11282409"/>
              <a:gd name="connsiteY23" fmla="*/ 2400401 h 2930115"/>
              <a:gd name="connsiteX24" fmla="*/ 3058455 w 11282409"/>
              <a:gd name="connsiteY24" fmla="*/ 2411095 h 2930115"/>
              <a:gd name="connsiteX25" fmla="*/ 2443203 w 11282409"/>
              <a:gd name="connsiteY25" fmla="*/ 2336233 h 2930115"/>
              <a:gd name="connsiteX26" fmla="*/ 2786383 w 11282409"/>
              <a:gd name="connsiteY26" fmla="*/ 2257805 h 2930115"/>
              <a:gd name="connsiteX27" fmla="*/ 2390644 w 11282409"/>
              <a:gd name="connsiteY27" fmla="*/ 2211461 h 2930115"/>
              <a:gd name="connsiteX28" fmla="*/ 1911429 w 11282409"/>
              <a:gd name="connsiteY28" fmla="*/ 2168683 h 2930115"/>
              <a:gd name="connsiteX29" fmla="*/ 1416755 w 11282409"/>
              <a:gd name="connsiteY29" fmla="*/ 2026087 h 2930115"/>
              <a:gd name="connsiteX30" fmla="*/ 1070483 w 11282409"/>
              <a:gd name="connsiteY30" fmla="*/ 1979743 h 2930115"/>
              <a:gd name="connsiteX31" fmla="*/ 1104491 w 11282409"/>
              <a:gd name="connsiteY31" fmla="*/ 1854972 h 2930115"/>
              <a:gd name="connsiteX32" fmla="*/ 1039566 w 11282409"/>
              <a:gd name="connsiteY32" fmla="*/ 1748026 h 2930115"/>
              <a:gd name="connsiteX33" fmla="*/ 1623900 w 11282409"/>
              <a:gd name="connsiteY33" fmla="*/ 1694553 h 2930115"/>
              <a:gd name="connsiteX34" fmla="*/ 1401296 w 11282409"/>
              <a:gd name="connsiteY34" fmla="*/ 1676728 h 2930115"/>
              <a:gd name="connsiteX35" fmla="*/ 1302362 w 11282409"/>
              <a:gd name="connsiteY35" fmla="*/ 1623255 h 2930115"/>
              <a:gd name="connsiteX36" fmla="*/ 1385838 w 11282409"/>
              <a:gd name="connsiteY36" fmla="*/ 1566216 h 2930115"/>
              <a:gd name="connsiteX37" fmla="*/ 1756843 w 11282409"/>
              <a:gd name="connsiteY37" fmla="*/ 1377277 h 2930115"/>
              <a:gd name="connsiteX38" fmla="*/ 721120 w 11282409"/>
              <a:gd name="connsiteY38" fmla="*/ 1387972 h 2930115"/>
              <a:gd name="connsiteX39" fmla="*/ 857154 w 11282409"/>
              <a:gd name="connsiteY39" fmla="*/ 1323803 h 2930115"/>
              <a:gd name="connsiteX40" fmla="*/ 2285525 w 11282409"/>
              <a:gd name="connsiteY40" fmla="*/ 924536 h 2930115"/>
              <a:gd name="connsiteX41" fmla="*/ 2569963 w 11282409"/>
              <a:gd name="connsiteY41" fmla="*/ 874628 h 2930115"/>
              <a:gd name="connsiteX42" fmla="*/ 1803218 w 11282409"/>
              <a:gd name="connsiteY42" fmla="*/ 856803 h 2930115"/>
              <a:gd name="connsiteX43" fmla="*/ 625276 w 11282409"/>
              <a:gd name="connsiteY43" fmla="*/ 682124 h 2930115"/>
              <a:gd name="connsiteX44" fmla="*/ 736578 w 11282409"/>
              <a:gd name="connsiteY44" fmla="*/ 521703 h 2930115"/>
              <a:gd name="connsiteX45" fmla="*/ 155336 w 11282409"/>
              <a:gd name="connsiteY45" fmla="*/ 550222 h 2930115"/>
              <a:gd name="connsiteX46" fmla="*/ 421223 w 11282409"/>
              <a:gd name="connsiteY46" fmla="*/ 425451 h 2930115"/>
              <a:gd name="connsiteX47" fmla="*/ 201712 w 11282409"/>
              <a:gd name="connsiteY47" fmla="*/ 404062 h 2930115"/>
              <a:gd name="connsiteX48" fmla="*/ 3843 w 11282409"/>
              <a:gd name="connsiteY48" fmla="*/ 314939 h 2930115"/>
              <a:gd name="connsiteX49" fmla="*/ 829329 w 11282409"/>
              <a:gd name="connsiteY49" fmla="*/ 175909 h 2930115"/>
              <a:gd name="connsiteX50" fmla="*/ 1045749 w 11282409"/>
              <a:gd name="connsiteY50" fmla="*/ 47572 h 2930115"/>
              <a:gd name="connsiteX51" fmla="*/ 1172509 w 11282409"/>
              <a:gd name="connsiteY51" fmla="*/ 11924 h 2930115"/>
              <a:gd name="connsiteX52" fmla="*/ 1257531 w 11282409"/>
              <a:gd name="connsiteY52" fmla="*/ 7914 h 293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282409" h="2930115">
                <a:moveTo>
                  <a:pt x="1277174" y="0"/>
                </a:moveTo>
                <a:lnTo>
                  <a:pt x="11077320" y="0"/>
                </a:lnTo>
                <a:lnTo>
                  <a:pt x="10933044" y="93916"/>
                </a:lnTo>
                <a:cubicBezTo>
                  <a:pt x="10973237" y="147389"/>
                  <a:pt x="11059805" y="83222"/>
                  <a:pt x="11087630" y="165214"/>
                </a:cubicBezTo>
                <a:cubicBezTo>
                  <a:pt x="10865028" y="304245"/>
                  <a:pt x="10660974" y="478924"/>
                  <a:pt x="10401271" y="582307"/>
                </a:cubicBezTo>
                <a:cubicBezTo>
                  <a:pt x="10614599" y="507443"/>
                  <a:pt x="10827927" y="543093"/>
                  <a:pt x="11038163" y="511009"/>
                </a:cubicBezTo>
                <a:cubicBezTo>
                  <a:pt x="11065988" y="553787"/>
                  <a:pt x="11019613" y="553787"/>
                  <a:pt x="11004154" y="568047"/>
                </a:cubicBezTo>
                <a:cubicBezTo>
                  <a:pt x="10988696" y="582307"/>
                  <a:pt x="10967053" y="593001"/>
                  <a:pt x="10970146" y="625085"/>
                </a:cubicBezTo>
                <a:cubicBezTo>
                  <a:pt x="11065988" y="639345"/>
                  <a:pt x="11171107" y="589437"/>
                  <a:pt x="11270042" y="589437"/>
                </a:cubicBezTo>
                <a:lnTo>
                  <a:pt x="11270042" y="650039"/>
                </a:lnTo>
                <a:cubicBezTo>
                  <a:pt x="11236032" y="671428"/>
                  <a:pt x="11192750" y="678558"/>
                  <a:pt x="11177291" y="721337"/>
                </a:cubicBezTo>
                <a:cubicBezTo>
                  <a:pt x="11208207" y="714208"/>
                  <a:pt x="11239125" y="710643"/>
                  <a:pt x="11270042" y="703512"/>
                </a:cubicBezTo>
                <a:lnTo>
                  <a:pt x="11282409" y="703512"/>
                </a:lnTo>
                <a:lnTo>
                  <a:pt x="11282409" y="981574"/>
                </a:lnTo>
                <a:cubicBezTo>
                  <a:pt x="9254245" y="2952959"/>
                  <a:pt x="4397165" y="2906615"/>
                  <a:pt x="4053985" y="2928005"/>
                </a:cubicBezTo>
                <a:cubicBezTo>
                  <a:pt x="3945776" y="2935134"/>
                  <a:pt x="3491294" y="2924439"/>
                  <a:pt x="3386175" y="2892355"/>
                </a:cubicBezTo>
                <a:cubicBezTo>
                  <a:pt x="3243956" y="2853141"/>
                  <a:pt x="3228499" y="2774714"/>
                  <a:pt x="3228499" y="2774714"/>
                </a:cubicBezTo>
                <a:cubicBezTo>
                  <a:pt x="3228499" y="2774714"/>
                  <a:pt x="3299608" y="2742630"/>
                  <a:pt x="3389267" y="2717676"/>
                </a:cubicBezTo>
                <a:cubicBezTo>
                  <a:pt x="3562404" y="2667768"/>
                  <a:pt x="3704623" y="2575080"/>
                  <a:pt x="3883942" y="2535866"/>
                </a:cubicBezTo>
                <a:cubicBezTo>
                  <a:pt x="3723173" y="2546561"/>
                  <a:pt x="3562404" y="2553691"/>
                  <a:pt x="3401634" y="2564386"/>
                </a:cubicBezTo>
                <a:cubicBezTo>
                  <a:pt x="3624237" y="2468133"/>
                  <a:pt x="3859208" y="2453874"/>
                  <a:pt x="4087994" y="2414660"/>
                </a:cubicBezTo>
                <a:cubicBezTo>
                  <a:pt x="4162197" y="2403966"/>
                  <a:pt x="4285864" y="2436049"/>
                  <a:pt x="4285864" y="2336233"/>
                </a:cubicBezTo>
                <a:cubicBezTo>
                  <a:pt x="4282774" y="2272064"/>
                  <a:pt x="4162197" y="2300584"/>
                  <a:pt x="4091088" y="2304149"/>
                </a:cubicBezTo>
                <a:cubicBezTo>
                  <a:pt x="3775732" y="2314843"/>
                  <a:pt x="3463469" y="2361187"/>
                  <a:pt x="3148114" y="2400401"/>
                </a:cubicBezTo>
                <a:cubicBezTo>
                  <a:pt x="3117196" y="2403966"/>
                  <a:pt x="3080097" y="2421790"/>
                  <a:pt x="3058455" y="2411095"/>
                </a:cubicBezTo>
                <a:cubicBezTo>
                  <a:pt x="2879135" y="2339797"/>
                  <a:pt x="2675082" y="2357622"/>
                  <a:pt x="2443203" y="2336233"/>
                </a:cubicBezTo>
                <a:cubicBezTo>
                  <a:pt x="2569963" y="2254241"/>
                  <a:pt x="2678173" y="2311278"/>
                  <a:pt x="2786383" y="2257805"/>
                </a:cubicBezTo>
                <a:cubicBezTo>
                  <a:pt x="2653440" y="2200766"/>
                  <a:pt x="2517405" y="2225722"/>
                  <a:pt x="2390644" y="2211461"/>
                </a:cubicBezTo>
                <a:cubicBezTo>
                  <a:pt x="2297893" y="2200766"/>
                  <a:pt x="1963988" y="2186507"/>
                  <a:pt x="1911429" y="2168683"/>
                </a:cubicBezTo>
                <a:cubicBezTo>
                  <a:pt x="1750660" y="2115209"/>
                  <a:pt x="1558974" y="2122339"/>
                  <a:pt x="1416755" y="2026087"/>
                </a:cubicBezTo>
                <a:cubicBezTo>
                  <a:pt x="1314728" y="1958354"/>
                  <a:pt x="1178693" y="2015393"/>
                  <a:pt x="1070483" y="1979743"/>
                </a:cubicBezTo>
                <a:cubicBezTo>
                  <a:pt x="1024107" y="1929835"/>
                  <a:pt x="1089033" y="1894186"/>
                  <a:pt x="1104491" y="1854972"/>
                </a:cubicBezTo>
                <a:cubicBezTo>
                  <a:pt x="1126133" y="1805064"/>
                  <a:pt x="1067391" y="1794370"/>
                  <a:pt x="1039566" y="1748026"/>
                </a:cubicBezTo>
                <a:cubicBezTo>
                  <a:pt x="1231252" y="1751591"/>
                  <a:pt x="1413663" y="1737331"/>
                  <a:pt x="1623900" y="1694553"/>
                </a:cubicBezTo>
                <a:cubicBezTo>
                  <a:pt x="1537332" y="1630384"/>
                  <a:pt x="1463130" y="1690987"/>
                  <a:pt x="1401296" y="1676728"/>
                </a:cubicBezTo>
                <a:cubicBezTo>
                  <a:pt x="1358012" y="1666033"/>
                  <a:pt x="1302362" y="1676728"/>
                  <a:pt x="1302362" y="1623255"/>
                </a:cubicBezTo>
                <a:cubicBezTo>
                  <a:pt x="1302362" y="1580476"/>
                  <a:pt x="1351829" y="1573345"/>
                  <a:pt x="1385838" y="1566216"/>
                </a:cubicBezTo>
                <a:cubicBezTo>
                  <a:pt x="1518781" y="1541262"/>
                  <a:pt x="1648633" y="1509178"/>
                  <a:pt x="1756843" y="1377277"/>
                </a:cubicBezTo>
                <a:cubicBezTo>
                  <a:pt x="1407480" y="1334499"/>
                  <a:pt x="1048840" y="1502049"/>
                  <a:pt x="721120" y="1387972"/>
                </a:cubicBezTo>
                <a:cubicBezTo>
                  <a:pt x="748945" y="1313109"/>
                  <a:pt x="813871" y="1327368"/>
                  <a:pt x="857154" y="1323803"/>
                </a:cubicBezTo>
                <a:cubicBezTo>
                  <a:pt x="1147775" y="1291720"/>
                  <a:pt x="2127849" y="903147"/>
                  <a:pt x="2285525" y="924536"/>
                </a:cubicBezTo>
                <a:cubicBezTo>
                  <a:pt x="2381369" y="935231"/>
                  <a:pt x="2480304" y="928101"/>
                  <a:pt x="2569963" y="874628"/>
                </a:cubicBezTo>
                <a:cubicBezTo>
                  <a:pt x="2678173" y="810460"/>
                  <a:pt x="1988721" y="945926"/>
                  <a:pt x="1803218" y="856803"/>
                </a:cubicBezTo>
                <a:cubicBezTo>
                  <a:pt x="1713559" y="814024"/>
                  <a:pt x="956090" y="689253"/>
                  <a:pt x="625276" y="682124"/>
                </a:cubicBezTo>
                <a:cubicBezTo>
                  <a:pt x="656194" y="614390"/>
                  <a:pt x="770587" y="617955"/>
                  <a:pt x="736578" y="521703"/>
                </a:cubicBezTo>
                <a:cubicBezTo>
                  <a:pt x="557259" y="514574"/>
                  <a:pt x="365573" y="575176"/>
                  <a:pt x="155336" y="550222"/>
                </a:cubicBezTo>
                <a:cubicBezTo>
                  <a:pt x="229537" y="464666"/>
                  <a:pt x="337746" y="471795"/>
                  <a:pt x="421223" y="425451"/>
                </a:cubicBezTo>
                <a:cubicBezTo>
                  <a:pt x="356297" y="361283"/>
                  <a:pt x="275913" y="400497"/>
                  <a:pt x="201712" y="404062"/>
                </a:cubicBezTo>
                <a:cubicBezTo>
                  <a:pt x="136786" y="407627"/>
                  <a:pt x="-27075" y="318505"/>
                  <a:pt x="3843" y="314939"/>
                </a:cubicBezTo>
                <a:cubicBezTo>
                  <a:pt x="282096" y="293551"/>
                  <a:pt x="551076" y="197299"/>
                  <a:pt x="829329" y="175909"/>
                </a:cubicBezTo>
                <a:cubicBezTo>
                  <a:pt x="922080" y="168779"/>
                  <a:pt x="1027200" y="175909"/>
                  <a:pt x="1045749" y="47572"/>
                </a:cubicBezTo>
                <a:cubicBezTo>
                  <a:pt x="1048840" y="11924"/>
                  <a:pt x="1039566" y="4795"/>
                  <a:pt x="1172509" y="11924"/>
                </a:cubicBezTo>
                <a:cubicBezTo>
                  <a:pt x="1198789" y="13707"/>
                  <a:pt x="1228933" y="14598"/>
                  <a:pt x="1257531" y="7914"/>
                </a:cubicBezTo>
                <a:close/>
              </a:path>
            </a:pathLst>
          </a:custGeom>
          <a:solidFill>
            <a:srgbClr val="E76929">
              <a:alpha val="20000"/>
            </a:srgb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1AAFA56-5156-F5D7-CD37-D97BBEE0A7FB}"/>
              </a:ext>
            </a:extLst>
          </p:cNvPr>
          <p:cNvSpPr txBox="1"/>
          <p:nvPr/>
        </p:nvSpPr>
        <p:spPr>
          <a:xfrm>
            <a:off x="2066192" y="4756638"/>
            <a:ext cx="7904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000" dirty="0"/>
              <a:t>Wir danken </a:t>
            </a:r>
            <a:r>
              <a:rPr lang="de-AT" sz="4000" i="1" dirty="0">
                <a:solidFill>
                  <a:srgbClr val="FF0000"/>
                </a:solidFill>
              </a:rPr>
              <a:t>Nadin </a:t>
            </a:r>
            <a:r>
              <a:rPr lang="de-AT" sz="4000" i="1" dirty="0" err="1">
                <a:solidFill>
                  <a:srgbClr val="FF0000"/>
                </a:solidFill>
              </a:rPr>
              <a:t>Peschl</a:t>
            </a:r>
            <a:r>
              <a:rPr lang="de-AT" sz="4000" i="1" dirty="0">
                <a:solidFill>
                  <a:srgbClr val="FF0000"/>
                </a:solidFill>
              </a:rPr>
              <a:t> </a:t>
            </a:r>
            <a:r>
              <a:rPr lang="de-AT" sz="4000" dirty="0"/>
              <a:t>vom BG Lustenau!</a:t>
            </a:r>
          </a:p>
        </p:txBody>
      </p:sp>
    </p:spTree>
    <p:extLst>
      <p:ext uri="{BB962C8B-B14F-4D97-AF65-F5344CB8AC3E}">
        <p14:creationId xmlns:p14="http://schemas.microsoft.com/office/powerpoint/2010/main" val="97519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0EA2C-0FC4-4AEA-BD58-2B3EF6A8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888" y="2612521"/>
            <a:ext cx="4081273" cy="1453896"/>
          </a:xfrm>
        </p:spPr>
        <p:txBody>
          <a:bodyPr>
            <a:normAutofit fontScale="90000"/>
          </a:bodyPr>
          <a:lstStyle/>
          <a:p>
            <a:r>
              <a:rPr lang="de-DE" dirty="0"/>
              <a:t>Das Aktivieren deines iPad kann einige Minuten dauern.</a:t>
            </a:r>
            <a:endParaRPr lang="de-AT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1D0AC110-6441-4142-B7A5-5A5AC1DAF8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044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53C19C-110C-4022-9D48-1973F5D9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 KLICKEN</a:t>
            </a:r>
            <a:endParaRPr lang="de-AT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D0744939-C627-475E-8D21-1EF1A681F8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5D1BBE1-97AE-426F-B469-86B018B7ACF9}"/>
              </a:ext>
            </a:extLst>
          </p:cNvPr>
          <p:cNvCxnSpPr>
            <a:cxnSpLocks/>
          </p:cNvCxnSpPr>
          <p:nvPr/>
        </p:nvCxnSpPr>
        <p:spPr>
          <a:xfrm flipV="1">
            <a:off x="4959626" y="1988339"/>
            <a:ext cx="4873411" cy="16891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98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576DD-7088-465B-A3A9-F6353DC8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28" y="827773"/>
            <a:ext cx="5197696" cy="1052238"/>
          </a:xfrm>
        </p:spPr>
        <p:txBody>
          <a:bodyPr/>
          <a:lstStyle/>
          <a:p>
            <a:r>
              <a:rPr lang="de-DE" dirty="0"/>
              <a:t>Melde dich mit deiner Schul-E-Mail Adresse an.</a:t>
            </a:r>
            <a:endParaRPr lang="de-AT" dirty="0"/>
          </a:p>
        </p:txBody>
      </p:sp>
      <p:pic>
        <p:nvPicPr>
          <p:cNvPr id="6" name="Bildplatzhalter 5" descr="Ein Bild, das Text, Elektronik, Anzeige, Screenshot enthält.&#10;&#10;Automatisch generierte Beschreibung">
            <a:extLst>
              <a:ext uri="{FF2B5EF4-FFF2-40B4-BE49-F238E27FC236}">
                <a16:creationId xmlns:a16="http://schemas.microsoft.com/office/drawing/2014/main" id="{DB47CEAF-AC9D-4095-9A0C-4A1BA2E76C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8428026-6189-4B30-86C0-4A5B93263B2C}"/>
              </a:ext>
            </a:extLst>
          </p:cNvPr>
          <p:cNvSpPr txBox="1"/>
          <p:nvPr/>
        </p:nvSpPr>
        <p:spPr>
          <a:xfrm>
            <a:off x="470012" y="6000990"/>
            <a:ext cx="5543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b="1" dirty="0"/>
              <a:t>WEITER KLICKEN</a:t>
            </a:r>
            <a:endParaRPr lang="de-AT" b="1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A405C2AE-34E9-408B-89C7-B8C1075E5625}"/>
              </a:ext>
            </a:extLst>
          </p:cNvPr>
          <p:cNvCxnSpPr>
            <a:cxnSpLocks/>
          </p:cNvCxnSpPr>
          <p:nvPr/>
        </p:nvCxnSpPr>
        <p:spPr>
          <a:xfrm flipV="1">
            <a:off x="4243526" y="3963438"/>
            <a:ext cx="5060272" cy="21710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C43BD078-B9DF-40C9-86CC-3F6016665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494" y="3878587"/>
            <a:ext cx="4057650" cy="1685925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85AE6ED4-F903-4F95-B616-758871ACDE1F}"/>
              </a:ext>
            </a:extLst>
          </p:cNvPr>
          <p:cNvCxnSpPr>
            <a:cxnSpLocks/>
          </p:cNvCxnSpPr>
          <p:nvPr/>
        </p:nvCxnSpPr>
        <p:spPr>
          <a:xfrm flipH="1">
            <a:off x="1736707" y="2069853"/>
            <a:ext cx="1378969" cy="322796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3E048D76-ACF3-43AF-8EDC-F3BA4821C103}"/>
              </a:ext>
            </a:extLst>
          </p:cNvPr>
          <p:cNvSpPr txBox="1"/>
          <p:nvPr/>
        </p:nvSpPr>
        <p:spPr>
          <a:xfrm>
            <a:off x="382937" y="2139452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Hier kannst du auf die Zifferneingabe umschalten, damit du dann den Bindestrich schreiben kannst.</a:t>
            </a:r>
            <a:endParaRPr lang="de-AT" dirty="0"/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E3B847D6-2855-4108-9428-FF2C41DA6720}"/>
              </a:ext>
            </a:extLst>
          </p:cNvPr>
          <p:cNvCxnSpPr>
            <a:cxnSpLocks/>
          </p:cNvCxnSpPr>
          <p:nvPr/>
        </p:nvCxnSpPr>
        <p:spPr>
          <a:xfrm>
            <a:off x="3323668" y="2728047"/>
            <a:ext cx="626924" cy="48567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852D269C-BD96-4324-8FBA-5EB4DEBF975D}"/>
              </a:ext>
            </a:extLst>
          </p:cNvPr>
          <p:cNvSpPr txBox="1"/>
          <p:nvPr/>
        </p:nvSpPr>
        <p:spPr>
          <a:xfrm>
            <a:off x="382937" y="3103826"/>
            <a:ext cx="5543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/>
              <a:t>vorname.nachname@meineSchule.at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177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B184F-B42D-4C6C-A335-BF8598481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45" y="2518063"/>
            <a:ext cx="4983509" cy="1083520"/>
          </a:xfrm>
        </p:spPr>
        <p:txBody>
          <a:bodyPr/>
          <a:lstStyle/>
          <a:p>
            <a:r>
              <a:rPr lang="de-DE" dirty="0"/>
              <a:t>Gib nun das SCHULPASSWORT ein.</a:t>
            </a:r>
            <a:endParaRPr lang="de-AT" dirty="0"/>
          </a:p>
        </p:txBody>
      </p:sp>
      <p:pic>
        <p:nvPicPr>
          <p:cNvPr id="6" name="Bildplatzhalter 5" descr="Ein Bild, das Text, Elektronik, Anzeige enthält.&#10;&#10;Automatisch generierte Beschreibung">
            <a:extLst>
              <a:ext uri="{FF2B5EF4-FFF2-40B4-BE49-F238E27FC236}">
                <a16:creationId xmlns:a16="http://schemas.microsoft.com/office/drawing/2014/main" id="{FC53E347-5FA2-471E-9DE4-5D85E145C44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BCA27A-0AE1-4FA2-B1EB-660F5C296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ANMELDEN KLICKEN</a:t>
            </a:r>
            <a:endParaRPr lang="de-AT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713DF1B-B6F1-4F22-AA4A-BF1F7E5F53BD}"/>
              </a:ext>
            </a:extLst>
          </p:cNvPr>
          <p:cNvCxnSpPr/>
          <p:nvPr/>
        </p:nvCxnSpPr>
        <p:spPr>
          <a:xfrm>
            <a:off x="8181975" y="3286125"/>
            <a:ext cx="35242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4F0B96C-5329-4C35-BC1A-BC7A73662EFD}"/>
              </a:ext>
            </a:extLst>
          </p:cNvPr>
          <p:cNvCxnSpPr>
            <a:cxnSpLocks/>
          </p:cNvCxnSpPr>
          <p:nvPr/>
        </p:nvCxnSpPr>
        <p:spPr>
          <a:xfrm flipV="1">
            <a:off x="4549406" y="4064375"/>
            <a:ext cx="4580878" cy="2094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068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7EFBD5-AD79-41F2-A74C-0292FB523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297619"/>
            <a:ext cx="5905500" cy="2253615"/>
          </a:xfrm>
        </p:spPr>
        <p:txBody>
          <a:bodyPr>
            <a:normAutofit fontScale="90000"/>
          </a:bodyPr>
          <a:lstStyle/>
          <a:p>
            <a:r>
              <a:rPr lang="de-DE" dirty="0"/>
              <a:t>Erstelle einen Code mit Zahlen, der gut merkbar ist.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Bestätige diesen ein zweites Mal durch erneute Eingabe.</a:t>
            </a:r>
            <a:endParaRPr lang="de-AT" dirty="0"/>
          </a:p>
        </p:txBody>
      </p:sp>
      <p:pic>
        <p:nvPicPr>
          <p:cNvPr id="6" name="Bildplatzhalter 5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A55A0361-C53F-4B1D-9AF3-42101BC4D1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9530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5">
            <a:extLst>
              <a:ext uri="{FF2B5EF4-FFF2-40B4-BE49-F238E27FC236}">
                <a16:creationId xmlns:a16="http://schemas.microsoft.com/office/drawing/2014/main" id="{4118FE6F-8258-44D3-8EA9-C472E8BA8A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64096" y="792479"/>
            <a:ext cx="4837176" cy="55686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9576DD-7088-465B-A3A9-F6353DC8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29" y="1440668"/>
            <a:ext cx="5074090" cy="1453896"/>
          </a:xfrm>
        </p:spPr>
        <p:txBody>
          <a:bodyPr/>
          <a:lstStyle/>
          <a:p>
            <a:r>
              <a:rPr lang="de-DE" dirty="0"/>
              <a:t>Melde dich mit deiner Schul-E-Mail Adresse an.</a:t>
            </a: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BCFE977-2D42-41E9-B4C0-8A792D27B8DC}"/>
              </a:ext>
            </a:extLst>
          </p:cNvPr>
          <p:cNvSpPr txBox="1"/>
          <p:nvPr/>
        </p:nvSpPr>
        <p:spPr>
          <a:xfrm>
            <a:off x="732586" y="3055095"/>
            <a:ext cx="5543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/>
              <a:t>vorname.nachname@meineSchule.at</a:t>
            </a:r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8428026-6189-4B30-86C0-4A5B93263B2C}"/>
              </a:ext>
            </a:extLst>
          </p:cNvPr>
          <p:cNvSpPr txBox="1"/>
          <p:nvPr/>
        </p:nvSpPr>
        <p:spPr>
          <a:xfrm>
            <a:off x="643128" y="3943451"/>
            <a:ext cx="5543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/>
              <a:t>WEITER KLICKEN</a:t>
            </a:r>
            <a:endParaRPr lang="de-AT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A405C2AE-34E9-408B-89C7-B8C1075E5625}"/>
              </a:ext>
            </a:extLst>
          </p:cNvPr>
          <p:cNvCxnSpPr>
            <a:cxnSpLocks/>
          </p:cNvCxnSpPr>
          <p:nvPr/>
        </p:nvCxnSpPr>
        <p:spPr>
          <a:xfrm flipV="1">
            <a:off x="4408739" y="2536071"/>
            <a:ext cx="5543335" cy="157746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F1F49E77-7FF1-47C1-9857-7A6FD3441762}"/>
              </a:ext>
            </a:extLst>
          </p:cNvPr>
          <p:cNvCxnSpPr>
            <a:cxnSpLocks/>
          </p:cNvCxnSpPr>
          <p:nvPr/>
        </p:nvCxnSpPr>
        <p:spPr>
          <a:xfrm>
            <a:off x="3180174" y="2903442"/>
            <a:ext cx="5475731" cy="104762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98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B4BAB2-2A9A-4492-81BA-3D566C4F9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44432" y="3099815"/>
            <a:ext cx="3319272" cy="649224"/>
          </a:xfrm>
        </p:spPr>
        <p:txBody>
          <a:bodyPr/>
          <a:lstStyle/>
          <a:p>
            <a:r>
              <a:rPr lang="de-DE" dirty="0"/>
              <a:t>FORTFAHREN KLICKEN</a:t>
            </a:r>
            <a:endParaRPr lang="de-AT" dirty="0"/>
          </a:p>
        </p:txBody>
      </p:sp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49474F3C-FC23-42EE-A3EE-0935FD414A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820DA9E-0268-4856-B6A9-D6A37F8BEA93}"/>
              </a:ext>
            </a:extLst>
          </p:cNvPr>
          <p:cNvCxnSpPr>
            <a:cxnSpLocks/>
          </p:cNvCxnSpPr>
          <p:nvPr/>
        </p:nvCxnSpPr>
        <p:spPr>
          <a:xfrm>
            <a:off x="4710223" y="3306726"/>
            <a:ext cx="3774558" cy="111641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998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077EA-54EB-401C-B0B6-11F626C5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57" y="1361511"/>
            <a:ext cx="6273964" cy="1402436"/>
          </a:xfrm>
        </p:spPr>
        <p:txBody>
          <a:bodyPr>
            <a:normAutofit/>
          </a:bodyPr>
          <a:lstStyle/>
          <a:p>
            <a:r>
              <a:rPr lang="de-DE" sz="3100" dirty="0"/>
              <a:t>Melde dich zuerst bei </a:t>
            </a:r>
            <a:br>
              <a:rPr lang="de-DE" sz="3100" dirty="0"/>
            </a:br>
            <a:r>
              <a:rPr lang="de-DE" sz="3100" dirty="0"/>
              <a:t>microsoftonline.com mit deiner Schul-E-Mail Adresse an.</a:t>
            </a:r>
            <a:endParaRPr lang="de-AT" sz="3100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B8563F60-42FF-4609-A282-3E589E19D0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EBCF7E9-9A7E-44B6-8228-03D8DE6F1D0E}"/>
              </a:ext>
            </a:extLst>
          </p:cNvPr>
          <p:cNvSpPr txBox="1"/>
          <p:nvPr/>
        </p:nvSpPr>
        <p:spPr>
          <a:xfrm>
            <a:off x="361453" y="3354893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/>
              <a:t>vorname.nachname@meineSchule.at</a:t>
            </a:r>
            <a:endParaRPr lang="de-AT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E9B5C5B-E1FD-4D44-A497-961C59D9C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3661" y="4245975"/>
            <a:ext cx="5482076" cy="369332"/>
          </a:xfrm>
        </p:spPr>
        <p:txBody>
          <a:bodyPr/>
          <a:lstStyle/>
          <a:p>
            <a:r>
              <a:rPr lang="de-DE" dirty="0"/>
              <a:t>Gib nun das SCHULPASSWORT ein.</a:t>
            </a:r>
            <a:endParaRPr lang="de-AT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A6AD648-8D8D-44CC-A053-1AC669670D8B}"/>
              </a:ext>
            </a:extLst>
          </p:cNvPr>
          <p:cNvCxnSpPr>
            <a:cxnSpLocks/>
          </p:cNvCxnSpPr>
          <p:nvPr/>
        </p:nvCxnSpPr>
        <p:spPr>
          <a:xfrm flipV="1">
            <a:off x="5480305" y="3292691"/>
            <a:ext cx="2579174" cy="113795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itel 1">
            <a:extLst>
              <a:ext uri="{FF2B5EF4-FFF2-40B4-BE49-F238E27FC236}">
                <a16:creationId xmlns:a16="http://schemas.microsoft.com/office/drawing/2014/main" id="{E82C6EF4-E0D7-4649-A84A-40F16C7B1F32}"/>
              </a:ext>
            </a:extLst>
          </p:cNvPr>
          <p:cNvSpPr txBox="1">
            <a:spLocks/>
          </p:cNvSpPr>
          <p:nvPr/>
        </p:nvSpPr>
        <p:spPr>
          <a:xfrm>
            <a:off x="613924" y="4660137"/>
            <a:ext cx="5482076" cy="512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ANMELDEN KLICKEN</a:t>
            </a:r>
            <a:endParaRPr lang="de-AT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5873D1C-FD8D-49D8-A223-091A2026486A}"/>
              </a:ext>
            </a:extLst>
          </p:cNvPr>
          <p:cNvCxnSpPr>
            <a:cxnSpLocks/>
          </p:cNvCxnSpPr>
          <p:nvPr/>
        </p:nvCxnSpPr>
        <p:spPr>
          <a:xfrm flipV="1">
            <a:off x="4713625" y="3776802"/>
            <a:ext cx="4313417" cy="113980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68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Ein Bild, das Text, Monitor, Elektronik enthält.&#10;&#10;Automatisch generierte Beschreibung">
            <a:extLst>
              <a:ext uri="{FF2B5EF4-FFF2-40B4-BE49-F238E27FC236}">
                <a16:creationId xmlns:a16="http://schemas.microsoft.com/office/drawing/2014/main" id="{FF789730-AFD7-4CDF-AAFB-169E6EF991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B2EAE91-F95B-431D-9820-284C69C9C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52" y="2524125"/>
            <a:ext cx="5460512" cy="1454150"/>
          </a:xfrm>
        </p:spPr>
        <p:txBody>
          <a:bodyPr>
            <a:normAutofit/>
          </a:bodyPr>
          <a:lstStyle/>
          <a:p>
            <a:r>
              <a:rPr lang="de-DE" dirty="0"/>
              <a:t>Die Einrichtung der </a:t>
            </a:r>
            <a:br>
              <a:rPr lang="de-DE" dirty="0"/>
            </a:br>
            <a:r>
              <a:rPr lang="de-DE" dirty="0"/>
              <a:t>Apple-ID kann einige Minuten dauern.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4167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88768-0E2F-457D-AF87-7885DDAAF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ORTUNGSDIENSTE AKTIVIEREN</a:t>
            </a:r>
            <a:endParaRPr lang="de-AT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501D4909-86F4-4BF0-A930-9812FD582F3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2993158B-6229-410D-BB68-6F670CD9EAB1}"/>
              </a:ext>
            </a:extLst>
          </p:cNvPr>
          <p:cNvCxnSpPr>
            <a:cxnSpLocks/>
          </p:cNvCxnSpPr>
          <p:nvPr/>
        </p:nvCxnSpPr>
        <p:spPr>
          <a:xfrm>
            <a:off x="4562061" y="3687417"/>
            <a:ext cx="3657600" cy="71561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54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11" descr="Ein Bild, das Text, Person, Telefon, Mobiltelefon enthält.&#10;&#10;Automatisch generierte Beschreibung">
            <a:extLst>
              <a:ext uri="{FF2B5EF4-FFF2-40B4-BE49-F238E27FC236}">
                <a16:creationId xmlns:a16="http://schemas.microsoft.com/office/drawing/2014/main" id="{48CF1CCF-DCCE-45F9-939A-BC2604B61E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1315AB0-BA8C-4821-89BD-D2F893141874}"/>
              </a:ext>
            </a:extLst>
          </p:cNvPr>
          <p:cNvCxnSpPr>
            <a:cxnSpLocks/>
          </p:cNvCxnSpPr>
          <p:nvPr/>
        </p:nvCxnSpPr>
        <p:spPr>
          <a:xfrm flipV="1">
            <a:off x="5033639" y="1198485"/>
            <a:ext cx="4989250" cy="204186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52784D74-258C-4DF8-863B-F705233C99C7}"/>
              </a:ext>
            </a:extLst>
          </p:cNvPr>
          <p:cNvSpPr txBox="1">
            <a:spLocks/>
          </p:cNvSpPr>
          <p:nvPr/>
        </p:nvSpPr>
        <p:spPr>
          <a:xfrm>
            <a:off x="1354377" y="2163755"/>
            <a:ext cx="3831336" cy="1453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iPad einschalten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4786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98091-F2E8-42C6-8087-D91A2C34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1579527"/>
            <a:ext cx="3831336" cy="1453896"/>
          </a:xfrm>
        </p:spPr>
        <p:txBody>
          <a:bodyPr/>
          <a:lstStyle/>
          <a:p>
            <a:r>
              <a:rPr lang="de-DE" dirty="0"/>
              <a:t>Los geht´s </a:t>
            </a:r>
            <a:endParaRPr lang="de-AT" dirty="0"/>
          </a:p>
        </p:txBody>
      </p:sp>
      <p:pic>
        <p:nvPicPr>
          <p:cNvPr id="6" name="Bildplatzhalter 5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506FB5D2-5469-479E-8FD0-1C87BA1321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57588D-841B-4EA9-A7DB-C4B6998F3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3322055"/>
            <a:ext cx="3319272" cy="649224"/>
          </a:xfrm>
        </p:spPr>
        <p:txBody>
          <a:bodyPr/>
          <a:lstStyle/>
          <a:p>
            <a:r>
              <a:rPr lang="de-DE" b="1" dirty="0"/>
              <a:t>MIT individuellen EINSTELLUNGEN</a:t>
            </a:r>
            <a:endParaRPr lang="de-AT" b="1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8619C16-5F0C-46CF-BEC2-23DA5D7D5DD3}"/>
              </a:ext>
            </a:extLst>
          </p:cNvPr>
          <p:cNvCxnSpPr>
            <a:cxnSpLocks/>
          </p:cNvCxnSpPr>
          <p:nvPr/>
        </p:nvCxnSpPr>
        <p:spPr>
          <a:xfrm>
            <a:off x="4401879" y="2849526"/>
            <a:ext cx="4295554" cy="165867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034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A2143-ED9B-4271-B866-D2F1C0415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27" y="2523744"/>
            <a:ext cx="5823752" cy="1453896"/>
          </a:xfrm>
        </p:spPr>
        <p:txBody>
          <a:bodyPr>
            <a:normAutofit/>
          </a:bodyPr>
          <a:lstStyle/>
          <a:p>
            <a:r>
              <a:rPr lang="de-AT" sz="3100" dirty="0"/>
              <a:t>Warte etwas bis die zentralen Apps installiert sind.</a:t>
            </a:r>
          </a:p>
        </p:txBody>
      </p:sp>
      <p:pic>
        <p:nvPicPr>
          <p:cNvPr id="5" name="Bildplatzhalter 5">
            <a:extLst>
              <a:ext uri="{FF2B5EF4-FFF2-40B4-BE49-F238E27FC236}">
                <a16:creationId xmlns:a16="http://schemas.microsoft.com/office/drawing/2014/main" id="{C72E966C-537E-48D5-98FD-8FDB6FA5B1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11950" y="644525"/>
            <a:ext cx="4837113" cy="5568950"/>
          </a:xfrm>
        </p:spPr>
      </p:pic>
    </p:spTree>
    <p:extLst>
      <p:ext uri="{BB962C8B-B14F-4D97-AF65-F5344CB8AC3E}">
        <p14:creationId xmlns:p14="http://schemas.microsoft.com/office/powerpoint/2010/main" val="129010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47A983-E63D-416F-AF17-4EE7C76BC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467" y="2043684"/>
            <a:ext cx="4576466" cy="1453896"/>
          </a:xfrm>
        </p:spPr>
        <p:txBody>
          <a:bodyPr/>
          <a:lstStyle/>
          <a:p>
            <a:r>
              <a:rPr lang="de-DE" dirty="0"/>
              <a:t>Klicke DATEIEN </a:t>
            </a:r>
            <a:br>
              <a:rPr lang="de-DE" dirty="0"/>
            </a:br>
            <a:r>
              <a:rPr lang="de-DE" dirty="0"/>
              <a:t>im Startbildschirm an.</a:t>
            </a:r>
            <a:endParaRPr lang="de-AT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584D801D-0CAF-4EDA-BEDB-12A3DD472E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11225EC1-1A60-4D34-A3EA-C4EB7C2E329A}"/>
              </a:ext>
            </a:extLst>
          </p:cNvPr>
          <p:cNvCxnSpPr>
            <a:cxnSpLocks/>
          </p:cNvCxnSpPr>
          <p:nvPr/>
        </p:nvCxnSpPr>
        <p:spPr>
          <a:xfrm>
            <a:off x="4827181" y="2770632"/>
            <a:ext cx="4465675" cy="12142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E3AC3C0C-1D9D-4249-AE4F-1A658AE41B9C}"/>
              </a:ext>
            </a:extLst>
          </p:cNvPr>
          <p:cNvSpPr txBox="1">
            <a:spLocks/>
          </p:cNvSpPr>
          <p:nvPr/>
        </p:nvSpPr>
        <p:spPr>
          <a:xfrm>
            <a:off x="1097488" y="3796613"/>
            <a:ext cx="4576466" cy="912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Hier werden die Speicherorte eurer Dateien festgelegt.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548849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208DC-81A5-41C7-8BAB-0F859115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1" y="2523744"/>
            <a:ext cx="4081273" cy="1453896"/>
          </a:xfrm>
        </p:spPr>
        <p:txBody>
          <a:bodyPr/>
          <a:lstStyle/>
          <a:p>
            <a:r>
              <a:rPr lang="de-DE" dirty="0"/>
              <a:t>KREIS MIT DREI PUNKTEN anklicken</a:t>
            </a:r>
            <a:endParaRPr lang="de-AT" dirty="0"/>
          </a:p>
        </p:txBody>
      </p:sp>
      <p:pic>
        <p:nvPicPr>
          <p:cNvPr id="6" name="Bildplatzhalter 5" descr="Ein Bild, das Text, Elektronik, Computer enthält.&#10;&#10;Automatisch generierte Beschreibung">
            <a:extLst>
              <a:ext uri="{FF2B5EF4-FFF2-40B4-BE49-F238E27FC236}">
                <a16:creationId xmlns:a16="http://schemas.microsoft.com/office/drawing/2014/main" id="{87519B1A-B3AD-415B-8A25-9682DCBAD2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FC353D0-3858-4F77-8253-C0C9724DBA06}"/>
              </a:ext>
            </a:extLst>
          </p:cNvPr>
          <p:cNvCxnSpPr>
            <a:cxnSpLocks/>
          </p:cNvCxnSpPr>
          <p:nvPr/>
        </p:nvCxnSpPr>
        <p:spPr>
          <a:xfrm flipV="1">
            <a:off x="4890052" y="2096926"/>
            <a:ext cx="3806457" cy="112335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744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5DAA2-9B33-4F66-9122-EB5DDF088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Seitenleiste bearbeiten</a:t>
            </a:r>
            <a:endParaRPr lang="de-AT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EC0273C8-CF70-4701-A56D-FC496087AA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4" b="2184"/>
          <a:stretch>
            <a:fillRect/>
          </a:stretch>
        </p:blipFill>
        <p:spPr>
          <a:xfrm>
            <a:off x="6605418" y="764050"/>
            <a:ext cx="4837113" cy="5568950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6B861318-8DE5-4130-8329-AB35399EDB81}"/>
              </a:ext>
            </a:extLst>
          </p:cNvPr>
          <p:cNvCxnSpPr>
            <a:cxnSpLocks/>
          </p:cNvCxnSpPr>
          <p:nvPr/>
        </p:nvCxnSpPr>
        <p:spPr>
          <a:xfrm>
            <a:off x="4527612" y="3548525"/>
            <a:ext cx="2530136" cy="190236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354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296A46-CAB4-4328-961A-7C5D5BC3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56" y="1657741"/>
            <a:ext cx="4512365" cy="548640"/>
          </a:xfrm>
        </p:spPr>
        <p:txBody>
          <a:bodyPr/>
          <a:lstStyle/>
          <a:p>
            <a:r>
              <a:rPr lang="de-DE" dirty="0"/>
              <a:t>AKTIVIERE ONEDRIVE</a:t>
            </a:r>
            <a:endParaRPr lang="de-AT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5543006D-CA05-4233-A9A0-2F826E5D9B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E0F293-3508-41E4-867C-51357E29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236" y="2558226"/>
            <a:ext cx="6400800" cy="2063335"/>
          </a:xfrm>
        </p:spPr>
        <p:txBody>
          <a:bodyPr/>
          <a:lstStyle/>
          <a:p>
            <a:r>
              <a:rPr lang="de-DE" dirty="0"/>
              <a:t>Alle restlichen Speicherorte KÖNNEN AKTIVIERT werden/BLEIBEN – Schalter auf Grün stellen.</a:t>
            </a:r>
          </a:p>
          <a:p>
            <a:endParaRPr lang="de-DE" dirty="0"/>
          </a:p>
          <a:p>
            <a:r>
              <a:rPr lang="de-DE" dirty="0"/>
              <a:t>ACHTUNG – beim Speichern </a:t>
            </a:r>
            <a:r>
              <a:rPr lang="de-DE" dirty="0" err="1"/>
              <a:t>SPEicherort</a:t>
            </a:r>
            <a:r>
              <a:rPr lang="de-DE" dirty="0"/>
              <a:t> beachten!</a:t>
            </a:r>
          </a:p>
          <a:p>
            <a:endParaRPr lang="de-AT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90754703-0ECD-4670-942C-B9A6F184C4BB}"/>
              </a:ext>
            </a:extLst>
          </p:cNvPr>
          <p:cNvSpPr txBox="1">
            <a:spLocks/>
          </p:cNvSpPr>
          <p:nvPr/>
        </p:nvSpPr>
        <p:spPr>
          <a:xfrm>
            <a:off x="811166" y="4982285"/>
            <a:ext cx="5284834" cy="592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/>
              <a:t>BeI</a:t>
            </a:r>
            <a:r>
              <a:rPr lang="de-DE" b="1" dirty="0"/>
              <a:t> Schülern MUSS </a:t>
            </a:r>
            <a:r>
              <a:rPr lang="de-DE" b="1" dirty="0" err="1"/>
              <a:t>iCLOUD</a:t>
            </a:r>
            <a:r>
              <a:rPr lang="de-DE" b="1" dirty="0"/>
              <a:t> DRIVE  DEAKTIVIERT WERDEN</a:t>
            </a:r>
            <a:r>
              <a:rPr lang="de-DE" dirty="0"/>
              <a:t>.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0D27F0-658D-4852-8061-23053FCA9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469" y="2469963"/>
            <a:ext cx="342900" cy="2000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96106E2-D781-4AC3-B11B-AC9E8B923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127" y="2269938"/>
            <a:ext cx="342900" cy="200025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3A24FB71-B6F0-4C64-9FDF-7FCBAFD9EB09}"/>
              </a:ext>
            </a:extLst>
          </p:cNvPr>
          <p:cNvCxnSpPr>
            <a:cxnSpLocks/>
          </p:cNvCxnSpPr>
          <p:nvPr/>
        </p:nvCxnSpPr>
        <p:spPr>
          <a:xfrm>
            <a:off x="5382577" y="2009587"/>
            <a:ext cx="2826615" cy="71585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045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296A46-CAB4-4328-961A-7C5D5BC3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65" y="2643809"/>
            <a:ext cx="4512365" cy="548640"/>
          </a:xfrm>
        </p:spPr>
        <p:txBody>
          <a:bodyPr/>
          <a:lstStyle/>
          <a:p>
            <a:r>
              <a:rPr lang="de-DE" dirty="0"/>
              <a:t>AKTIVIERE ONEDRIVE</a:t>
            </a:r>
            <a:endParaRPr lang="de-AT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5543006D-CA05-4233-A9A0-2F826E5D9B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E0F293-3508-41E4-867C-51357E29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8904" y="4087367"/>
            <a:ext cx="6400800" cy="733111"/>
          </a:xfrm>
        </p:spPr>
        <p:txBody>
          <a:bodyPr/>
          <a:lstStyle/>
          <a:p>
            <a:r>
              <a:rPr lang="de-DE" dirty="0"/>
              <a:t>Alle restlichen Speicherorte MÜSSEN DEAKTIVIERT WERDEN.</a:t>
            </a:r>
            <a:endParaRPr lang="de-AT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3A24FB71-B6F0-4C64-9FDF-7FCBAFD9EB09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5595730" y="2763078"/>
            <a:ext cx="1918253" cy="15505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7AEA0082-C4F5-4F46-9609-21F53D40EF1C}"/>
              </a:ext>
            </a:extLst>
          </p:cNvPr>
          <p:cNvCxnSpPr>
            <a:cxnSpLocks/>
          </p:cNvCxnSpPr>
          <p:nvPr/>
        </p:nvCxnSpPr>
        <p:spPr>
          <a:xfrm flipV="1">
            <a:off x="4363278" y="2488758"/>
            <a:ext cx="3230218" cy="159860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C7E8EC0-056D-4438-9F1F-FBE0D81E6CB3}"/>
              </a:ext>
            </a:extLst>
          </p:cNvPr>
          <p:cNvSpPr txBox="1">
            <a:spLocks/>
          </p:cNvSpPr>
          <p:nvPr/>
        </p:nvSpPr>
        <p:spPr>
          <a:xfrm>
            <a:off x="0" y="831307"/>
            <a:ext cx="6400800" cy="1383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b="1" dirty="0">
                <a:solidFill>
                  <a:srgbClr val="FF0000"/>
                </a:solidFill>
              </a:rPr>
              <a:t>FOLIE NUR FÜR SCHÜLER:INNEN</a:t>
            </a:r>
            <a:endParaRPr lang="de-AT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27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A3812-2DFB-4049-BE8D-CDACDE7F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Klicke das APP </a:t>
            </a:r>
            <a:r>
              <a:rPr lang="de-AT" dirty="0" err="1"/>
              <a:t>Unternehmsportal</a:t>
            </a:r>
            <a:r>
              <a:rPr lang="de-AT" dirty="0"/>
              <a:t> an </a:t>
            </a:r>
            <a:r>
              <a:rPr lang="de-AT"/>
              <a:t>und melde mit </a:t>
            </a:r>
            <a:r>
              <a:rPr lang="de-AT" dirty="0"/>
              <a:t>der Schul-E-Mail Adresse anmelden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FA926081-4240-4AEF-8C6F-3DB7713123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345238" y="1004888"/>
            <a:ext cx="5568950" cy="4838700"/>
          </a:xfr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A7202FD-C29B-423C-AC70-E00FE9A855BF}"/>
              </a:ext>
            </a:extLst>
          </p:cNvPr>
          <p:cNvCxnSpPr>
            <a:cxnSpLocks/>
          </p:cNvCxnSpPr>
          <p:nvPr/>
        </p:nvCxnSpPr>
        <p:spPr>
          <a:xfrm>
            <a:off x="5095875" y="2667000"/>
            <a:ext cx="3200400" cy="120967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360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077EA-54EB-401C-B0B6-11F626C5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57" y="1907735"/>
            <a:ext cx="6273964" cy="1402436"/>
          </a:xfrm>
        </p:spPr>
        <p:txBody>
          <a:bodyPr>
            <a:normAutofit/>
          </a:bodyPr>
          <a:lstStyle/>
          <a:p>
            <a:r>
              <a:rPr lang="de-DE" sz="2800" dirty="0"/>
              <a:t>Melde dich beim</a:t>
            </a:r>
            <a:br>
              <a:rPr lang="de-DE" sz="2800" dirty="0"/>
            </a:br>
            <a:r>
              <a:rPr lang="de-DE" sz="2800" dirty="0"/>
              <a:t>Unternehmensportal mit deiner Schul-E-Mail Adresse an.</a:t>
            </a:r>
            <a:endParaRPr lang="de-AT" sz="2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BCF7E9-9A7E-44B6-8228-03D8DE6F1D0E}"/>
              </a:ext>
            </a:extLst>
          </p:cNvPr>
          <p:cNvSpPr txBox="1"/>
          <p:nvPr/>
        </p:nvSpPr>
        <p:spPr>
          <a:xfrm>
            <a:off x="285278" y="347611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/>
              <a:t>vorname.nachname@meineSchule.at</a:t>
            </a:r>
            <a:endParaRPr lang="de-AT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E9B5C5B-E1FD-4D44-A497-961C59D9C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937" y="4018483"/>
            <a:ext cx="5482076" cy="441435"/>
          </a:xfrm>
        </p:spPr>
        <p:txBody>
          <a:bodyPr/>
          <a:lstStyle/>
          <a:p>
            <a:r>
              <a:rPr lang="de-DE" dirty="0"/>
              <a:t>Gib das SCHULPASSWORT ein.</a:t>
            </a:r>
            <a:endParaRPr lang="de-AT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E82C6EF4-E0D7-4649-A84A-40F16C7B1F32}"/>
              </a:ext>
            </a:extLst>
          </p:cNvPr>
          <p:cNvSpPr txBox="1">
            <a:spLocks/>
          </p:cNvSpPr>
          <p:nvPr/>
        </p:nvSpPr>
        <p:spPr>
          <a:xfrm>
            <a:off x="573661" y="1248127"/>
            <a:ext cx="5482076" cy="512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ANMELDEN KLICKEN</a:t>
            </a:r>
            <a:endParaRPr lang="de-AT" dirty="0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5873D1C-FD8D-49D8-A223-091A2026486A}"/>
              </a:ext>
            </a:extLst>
          </p:cNvPr>
          <p:cNvCxnSpPr>
            <a:cxnSpLocks/>
          </p:cNvCxnSpPr>
          <p:nvPr/>
        </p:nvCxnSpPr>
        <p:spPr>
          <a:xfrm flipV="1">
            <a:off x="4713625" y="3776802"/>
            <a:ext cx="4313417" cy="113980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Bildplatzhalter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D7E4C4E2-39A8-4CB5-A626-0E85E5A4EF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345238" y="1004888"/>
            <a:ext cx="5568950" cy="4838700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A6AD648-8D8D-44CC-A053-1AC669670D8B}"/>
              </a:ext>
            </a:extLst>
          </p:cNvPr>
          <p:cNvCxnSpPr>
            <a:cxnSpLocks/>
          </p:cNvCxnSpPr>
          <p:nvPr/>
        </p:nvCxnSpPr>
        <p:spPr>
          <a:xfrm>
            <a:off x="4585113" y="1519393"/>
            <a:ext cx="4168270" cy="249199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919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500F4-CBC5-48B2-893B-22B78AAE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Unt.portal</a:t>
            </a:r>
            <a:r>
              <a:rPr lang="de-AT" dirty="0"/>
              <a:t> möchte dir Mitteilungen senden?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DF90171-9221-43D1-ADA4-E7E374425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ERLAUBEN anklicken</a:t>
            </a:r>
          </a:p>
        </p:txBody>
      </p:sp>
      <p:pic>
        <p:nvPicPr>
          <p:cNvPr id="12" name="Bildplatzhalter 11" descr="Ein Bild, das Text, Monitor, Bildschirm, drinnen enthält.&#10;&#10;Automatisch generierte Beschreibung">
            <a:extLst>
              <a:ext uri="{FF2B5EF4-FFF2-40B4-BE49-F238E27FC236}">
                <a16:creationId xmlns:a16="http://schemas.microsoft.com/office/drawing/2014/main" id="{3C2FD402-7963-47B3-8819-4FC539B79CF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345238" y="1004888"/>
            <a:ext cx="5568950" cy="4838700"/>
          </a:xfr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69A70FD8-A9AF-44E2-9714-4650669D0D31}"/>
              </a:ext>
            </a:extLst>
          </p:cNvPr>
          <p:cNvCxnSpPr>
            <a:cxnSpLocks/>
          </p:cNvCxnSpPr>
          <p:nvPr/>
        </p:nvCxnSpPr>
        <p:spPr>
          <a:xfrm flipV="1">
            <a:off x="4714875" y="3686175"/>
            <a:ext cx="4362450" cy="58102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38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770E29-110D-4ACA-B12B-A030439BE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Konfiguration kann einige Minuten dauern.</a:t>
            </a:r>
            <a:endParaRPr lang="de-AT" dirty="0"/>
          </a:p>
        </p:txBody>
      </p:sp>
      <p:pic>
        <p:nvPicPr>
          <p:cNvPr id="6" name="Bildplatzhalter 5" descr="Ein Bild, das Text, Person, Elektronik enthält.&#10;&#10;Automatisch generierte Beschreibung">
            <a:extLst>
              <a:ext uri="{FF2B5EF4-FFF2-40B4-BE49-F238E27FC236}">
                <a16:creationId xmlns:a16="http://schemas.microsoft.com/office/drawing/2014/main" id="{E3B7C486-70DF-4CA6-ACE6-F78DC4D7AE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7279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8446F-D3D9-4447-A52E-6BC2A070F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61" y="2523744"/>
            <a:ext cx="5802619" cy="1453896"/>
          </a:xfrm>
        </p:spPr>
        <p:txBody>
          <a:bodyPr>
            <a:normAutofit/>
          </a:bodyPr>
          <a:lstStyle/>
          <a:p>
            <a:r>
              <a:rPr lang="de-DE" dirty="0"/>
              <a:t>BEGINNEN anklicken </a:t>
            </a:r>
            <a:br>
              <a:rPr lang="de-DE" dirty="0"/>
            </a:br>
            <a:endParaRPr lang="de-AT" dirty="0"/>
          </a:p>
        </p:txBody>
      </p:sp>
      <p:pic>
        <p:nvPicPr>
          <p:cNvPr id="6" name="Bildplatzhalter 5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D54D84BA-C75F-4993-A853-2C34A5B505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ACD1249E-BD3D-4342-882A-83D817030557}"/>
              </a:ext>
            </a:extLst>
          </p:cNvPr>
          <p:cNvCxnSpPr>
            <a:cxnSpLocks/>
          </p:cNvCxnSpPr>
          <p:nvPr/>
        </p:nvCxnSpPr>
        <p:spPr>
          <a:xfrm>
            <a:off x="5480305" y="3219450"/>
            <a:ext cx="3158870" cy="193357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09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DA5756-C758-4CD9-AE24-31C0723E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199" y="640079"/>
            <a:ext cx="6134986" cy="1229771"/>
          </a:xfrm>
        </p:spPr>
        <p:txBody>
          <a:bodyPr>
            <a:normAutofit/>
          </a:bodyPr>
          <a:lstStyle/>
          <a:p>
            <a:r>
              <a:rPr lang="de-DE" dirty="0"/>
              <a:t>Wähle nun die beste Kategorie für dein Gerät aus.</a:t>
            </a:r>
            <a:endParaRPr lang="de-AT" dirty="0"/>
          </a:p>
        </p:txBody>
      </p:sp>
      <p:pic>
        <p:nvPicPr>
          <p:cNvPr id="6" name="Bildplatzhalter 5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218DCF68-E9E8-4A05-8CD2-ECAFD6183E6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39E1D94-118E-4644-8C5D-9D0C108EA288}"/>
              </a:ext>
            </a:extLst>
          </p:cNvPr>
          <p:cNvSpPr txBox="1"/>
          <p:nvPr/>
        </p:nvSpPr>
        <p:spPr>
          <a:xfrm>
            <a:off x="1634696" y="2797767"/>
            <a:ext cx="355399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SJ 22-23 1A  = 22-1a-Schueler</a:t>
            </a:r>
            <a:endParaRPr lang="de-A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SJ 22-23 1B  = 22-1b-Schueler</a:t>
            </a:r>
            <a:endParaRPr lang="de-A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SJ 22-23 1C  = 22-1c-Schueler</a:t>
            </a:r>
            <a:endParaRPr lang="de-A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endParaRPr lang="de-DE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SJ 22-23 2A  = 21-1a-Schueler</a:t>
            </a:r>
            <a:endParaRPr lang="de-A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SJ 22-23 2B  = 21-1b-Schueler</a:t>
            </a:r>
            <a:endParaRPr lang="de-A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SJ 22-23 2C  = 21-1c-Schueler</a:t>
            </a:r>
            <a:endParaRPr lang="de-A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SJ 22-23 2D  = 21-1d-Schueler</a:t>
            </a:r>
            <a:endParaRPr lang="de-A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endParaRPr lang="de-DE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SJ 22-23 3A  = 20-1a-Schueler</a:t>
            </a:r>
            <a:endParaRPr lang="de-A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SJ 22-23 3B  = 20-1b-Schueler</a:t>
            </a:r>
            <a:endParaRPr lang="de-A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r>
              <a:rPr lang="de-DE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SJ 22-23 3C  = 20-1c-Schueler</a:t>
            </a:r>
            <a:endParaRPr lang="de-A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C459057-3F73-4379-B788-17338D03B34F}"/>
              </a:ext>
            </a:extLst>
          </p:cNvPr>
          <p:cNvSpPr txBox="1"/>
          <p:nvPr/>
        </p:nvSpPr>
        <p:spPr>
          <a:xfrm>
            <a:off x="455183" y="2149142"/>
            <a:ext cx="4837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ACHTUNG – SCHAU GENAU – 22-Lehrer!</a:t>
            </a:r>
            <a:endParaRPr lang="de-AT" sz="1800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F513606-3D83-4043-B659-7D79B158CF02}"/>
              </a:ext>
            </a:extLst>
          </p:cNvPr>
          <p:cNvCxnSpPr>
            <a:cxnSpLocks/>
          </p:cNvCxnSpPr>
          <p:nvPr/>
        </p:nvCxnSpPr>
        <p:spPr>
          <a:xfrm>
            <a:off x="4944862" y="2370338"/>
            <a:ext cx="3080552" cy="55041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359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876C06C6-0041-4D7F-A8A6-40EB21C8FC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78F8A5-15A0-408F-892E-3F9504223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65612" y="3099815"/>
            <a:ext cx="3319272" cy="649224"/>
          </a:xfrm>
        </p:spPr>
        <p:txBody>
          <a:bodyPr/>
          <a:lstStyle/>
          <a:p>
            <a:r>
              <a:rPr lang="de-DE" dirty="0"/>
              <a:t>Fertig klicken</a:t>
            </a:r>
            <a:endParaRPr lang="de-AT" dirty="0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69A19890-4757-48C4-A381-A44677CDAE5A}"/>
              </a:ext>
            </a:extLst>
          </p:cNvPr>
          <p:cNvCxnSpPr>
            <a:cxnSpLocks/>
          </p:cNvCxnSpPr>
          <p:nvPr/>
        </p:nvCxnSpPr>
        <p:spPr>
          <a:xfrm>
            <a:off x="4273826" y="3349487"/>
            <a:ext cx="4184374" cy="224624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3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B27A95-E083-41A3-9FBE-55BDB31CA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28" y="2523744"/>
            <a:ext cx="5280594" cy="1453896"/>
          </a:xfrm>
        </p:spPr>
        <p:txBody>
          <a:bodyPr>
            <a:normAutofit/>
          </a:bodyPr>
          <a:lstStyle/>
          <a:p>
            <a:r>
              <a:rPr lang="de-DE" dirty="0"/>
              <a:t>Warte bis alle zentralen Apps installiert wurden. </a:t>
            </a:r>
            <a:endParaRPr lang="de-AT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A77C4C2-5869-4638-B855-E51DA1E5071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108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6F825-B9FD-40FA-B4D4-695A2A64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34" y="1548165"/>
            <a:ext cx="5468357" cy="1453896"/>
          </a:xfrm>
        </p:spPr>
        <p:txBody>
          <a:bodyPr/>
          <a:lstStyle/>
          <a:p>
            <a:r>
              <a:rPr lang="de-DE" dirty="0"/>
              <a:t>Überprüfe nun, ob du alle Dinge erhalten hast.</a:t>
            </a:r>
            <a:endParaRPr lang="de-AT" dirty="0"/>
          </a:p>
        </p:txBody>
      </p:sp>
      <p:pic>
        <p:nvPicPr>
          <p:cNvPr id="14" name="Grafik 13" descr="Ein Bild, das Wand, drinnen, Küchengerät enthält.&#10;&#10;Automatisch generierte Beschreibung">
            <a:extLst>
              <a:ext uri="{FF2B5EF4-FFF2-40B4-BE49-F238E27FC236}">
                <a16:creationId xmlns:a16="http://schemas.microsoft.com/office/drawing/2014/main" id="{DF806855-3077-435A-94F6-E93AE2195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230264"/>
            <a:ext cx="5749967" cy="4721087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70B74529-1ECC-41AA-93F2-3CD7BA4C57A7}"/>
              </a:ext>
            </a:extLst>
          </p:cNvPr>
          <p:cNvSpPr txBox="1">
            <a:spLocks/>
          </p:cNvSpPr>
          <p:nvPr/>
        </p:nvSpPr>
        <p:spPr>
          <a:xfrm>
            <a:off x="254925" y="3604827"/>
            <a:ext cx="5749966" cy="8459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800" dirty="0">
                <a:effectLst/>
                <a:latin typeface="+mn-lt"/>
                <a:ea typeface="Calibri" panose="020F0502020204030204" pitchFamily="34" charset="0"/>
              </a:rPr>
              <a:t>Stift, Stift-Ladekabel und zusätzliche Stiftspitze</a:t>
            </a:r>
            <a:endParaRPr lang="de-AT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678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6F825-B9FD-40FA-B4D4-695A2A64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43" y="2281825"/>
            <a:ext cx="5468357" cy="1081209"/>
          </a:xfrm>
        </p:spPr>
        <p:txBody>
          <a:bodyPr/>
          <a:lstStyle/>
          <a:p>
            <a:r>
              <a:rPr lang="de-DE" dirty="0"/>
              <a:t>Überprüfe nun, ob du alle Dinge erhalten hast.</a:t>
            </a:r>
            <a:endParaRPr lang="de-AT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70B74529-1ECC-41AA-93F2-3CD7BA4C57A7}"/>
              </a:ext>
            </a:extLst>
          </p:cNvPr>
          <p:cNvSpPr txBox="1">
            <a:spLocks/>
          </p:cNvSpPr>
          <p:nvPr/>
        </p:nvSpPr>
        <p:spPr>
          <a:xfrm>
            <a:off x="209370" y="2589343"/>
            <a:ext cx="5749966" cy="8396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sz="2800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314122BD-5D0C-45E0-9BF8-2F0CE9A88E58}"/>
              </a:ext>
            </a:extLst>
          </p:cNvPr>
          <p:cNvSpPr txBox="1">
            <a:spLocks/>
          </p:cNvSpPr>
          <p:nvPr/>
        </p:nvSpPr>
        <p:spPr>
          <a:xfrm>
            <a:off x="534870" y="3675435"/>
            <a:ext cx="5749966" cy="1040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Justedu</a:t>
            </a:r>
            <a:r>
              <a:rPr lang="de-DE" sz="2800" dirty="0"/>
              <a:t> Schutzhülle mit Tastatur </a:t>
            </a:r>
          </a:p>
          <a:p>
            <a:r>
              <a:rPr lang="de-DE" sz="2800" dirty="0"/>
              <a:t>und Ladekabel-Tastatur</a:t>
            </a:r>
            <a:endParaRPr lang="de-AT" sz="2800" dirty="0"/>
          </a:p>
        </p:txBody>
      </p:sp>
      <p:pic>
        <p:nvPicPr>
          <p:cNvPr id="4" name="Grafik 3" descr="Ein Bild, das Text, drinnen, Elektronik enthält.&#10;&#10;Automatisch generierte Beschreibung">
            <a:extLst>
              <a:ext uri="{FF2B5EF4-FFF2-40B4-BE49-F238E27FC236}">
                <a16:creationId xmlns:a16="http://schemas.microsoft.com/office/drawing/2014/main" id="{277F4C80-FFD4-4DBC-B471-2406BADA5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12925" y="1054747"/>
            <a:ext cx="6155432" cy="461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22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6F825-B9FD-40FA-B4D4-695A2A645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643" y="2281825"/>
            <a:ext cx="5468357" cy="1081209"/>
          </a:xfrm>
        </p:spPr>
        <p:txBody>
          <a:bodyPr/>
          <a:lstStyle/>
          <a:p>
            <a:r>
              <a:rPr lang="de-DE" dirty="0"/>
              <a:t>Überprüfe nun, ob du alle Dinge erhalten hast.</a:t>
            </a:r>
            <a:endParaRPr lang="de-AT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70B74529-1ECC-41AA-93F2-3CD7BA4C57A7}"/>
              </a:ext>
            </a:extLst>
          </p:cNvPr>
          <p:cNvSpPr txBox="1">
            <a:spLocks/>
          </p:cNvSpPr>
          <p:nvPr/>
        </p:nvSpPr>
        <p:spPr>
          <a:xfrm>
            <a:off x="209370" y="2589343"/>
            <a:ext cx="5749966" cy="8396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sz="2800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314122BD-5D0C-45E0-9BF8-2F0CE9A88E58}"/>
              </a:ext>
            </a:extLst>
          </p:cNvPr>
          <p:cNvSpPr txBox="1">
            <a:spLocks/>
          </p:cNvSpPr>
          <p:nvPr/>
        </p:nvSpPr>
        <p:spPr>
          <a:xfrm>
            <a:off x="534870" y="3675435"/>
            <a:ext cx="5749966" cy="1040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iPad mit weißer Schachtel und Netzstecker mit Kabel</a:t>
            </a:r>
            <a:endParaRPr lang="de-AT" sz="2800" dirty="0"/>
          </a:p>
        </p:txBody>
      </p:sp>
      <p:pic>
        <p:nvPicPr>
          <p:cNvPr id="5" name="Grafik 4" descr="Ein Bild, das Text, Wand, drinnen enthält.&#10;&#10;Automatisch generierte Beschreibung">
            <a:extLst>
              <a:ext uri="{FF2B5EF4-FFF2-40B4-BE49-F238E27FC236}">
                <a16:creationId xmlns:a16="http://schemas.microsoft.com/office/drawing/2014/main" id="{CB153384-F5BA-414F-95CE-4FEBF07AC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62423" y="1333315"/>
            <a:ext cx="5588493" cy="419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66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6751F-5536-4ACB-969B-3BE411902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638" y="1123950"/>
            <a:ext cx="5630662" cy="2305050"/>
          </a:xfrm>
        </p:spPr>
        <p:txBody>
          <a:bodyPr>
            <a:normAutofit/>
          </a:bodyPr>
          <a:lstStyle/>
          <a:p>
            <a:r>
              <a:rPr lang="de-DE" sz="2800" dirty="0">
                <a:effectLst/>
                <a:latin typeface="+mn-lt"/>
                <a:ea typeface="Calibri" panose="020F0502020204030204" pitchFamily="34" charset="0"/>
              </a:rPr>
              <a:t>FOLGENDE DINGE MÜSSEN EIN </a:t>
            </a:r>
            <a:r>
              <a:rPr lang="de-DE" sz="2800" b="1" dirty="0">
                <a:effectLst/>
                <a:latin typeface="+mn-lt"/>
                <a:ea typeface="Calibri" panose="020F0502020204030204" pitchFamily="34" charset="0"/>
              </a:rPr>
              <a:t>PICKERL</a:t>
            </a:r>
            <a:r>
              <a:rPr lang="de-DE" sz="2800" dirty="0">
                <a:effectLst/>
                <a:latin typeface="+mn-lt"/>
                <a:ea typeface="Calibri" panose="020F0502020204030204" pitchFamily="34" charset="0"/>
              </a:rPr>
              <a:t> ERHALTEN:</a:t>
            </a:r>
            <a:br>
              <a:rPr lang="de-AT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r>
              <a:rPr lang="de-DE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 </a:t>
            </a:r>
            <a:br>
              <a:rPr lang="de-AT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</a:b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902460A-D029-48F2-B33E-EA7E3803AA95}"/>
              </a:ext>
            </a:extLst>
          </p:cNvPr>
          <p:cNvSpPr txBox="1"/>
          <p:nvPr/>
        </p:nvSpPr>
        <p:spPr>
          <a:xfrm>
            <a:off x="6942036" y="2614514"/>
            <a:ext cx="33917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effectLst/>
                <a:ea typeface="Calibri" panose="020F0502020204030204" pitchFamily="34" charset="0"/>
              </a:rPr>
              <a:t>- iPad</a:t>
            </a:r>
            <a:br>
              <a:rPr lang="de-AT" sz="2800" dirty="0">
                <a:effectLst/>
                <a:ea typeface="Calibri" panose="020F0502020204030204" pitchFamily="34" charset="0"/>
              </a:rPr>
            </a:br>
            <a:r>
              <a:rPr lang="de-DE" sz="2800" dirty="0">
                <a:effectLst/>
                <a:ea typeface="Calibri" panose="020F0502020204030204" pitchFamily="34" charset="0"/>
              </a:rPr>
              <a:t>- Schutzhülle</a:t>
            </a:r>
            <a:br>
              <a:rPr lang="de-AT" sz="2800" dirty="0">
                <a:effectLst/>
                <a:ea typeface="Calibri" panose="020F0502020204030204" pitchFamily="34" charset="0"/>
              </a:rPr>
            </a:br>
            <a:r>
              <a:rPr lang="de-DE" sz="2800" dirty="0">
                <a:effectLst/>
                <a:ea typeface="Calibri" panose="020F0502020204030204" pitchFamily="34" charset="0"/>
              </a:rPr>
              <a:t>- Tastatur</a:t>
            </a:r>
            <a:br>
              <a:rPr lang="de-AT" sz="2800" dirty="0">
                <a:effectLst/>
                <a:ea typeface="Calibri" panose="020F0502020204030204" pitchFamily="34" charset="0"/>
              </a:rPr>
            </a:br>
            <a:r>
              <a:rPr lang="de-DE" sz="2800" dirty="0">
                <a:effectLst/>
                <a:ea typeface="Calibri" panose="020F0502020204030204" pitchFamily="34" charset="0"/>
              </a:rPr>
              <a:t>- Stift</a:t>
            </a:r>
            <a:br>
              <a:rPr lang="de-AT" sz="2800" dirty="0">
                <a:effectLst/>
                <a:ea typeface="Calibri" panose="020F0502020204030204" pitchFamily="34" charset="0"/>
              </a:rPr>
            </a:br>
            <a:r>
              <a:rPr lang="de-DE" sz="2800" dirty="0">
                <a:effectLst/>
                <a:ea typeface="Calibri" panose="020F0502020204030204" pitchFamily="34" charset="0"/>
              </a:rPr>
              <a:t>- Netzteil mit Kabel</a:t>
            </a:r>
            <a:br>
              <a:rPr lang="de-AT" sz="2800" dirty="0">
                <a:effectLst/>
                <a:ea typeface="Calibri" panose="020F0502020204030204" pitchFamily="34" charset="0"/>
              </a:rPr>
            </a:b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3686979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5AB33-418C-4E00-889D-4843C044C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8" y="1472147"/>
            <a:ext cx="6281529" cy="2435919"/>
          </a:xfrm>
        </p:spPr>
        <p:txBody>
          <a:bodyPr>
            <a:normAutofit/>
          </a:bodyPr>
          <a:lstStyle/>
          <a:p>
            <a:r>
              <a:rPr lang="de-DE" dirty="0"/>
              <a:t>Melde dich bei </a:t>
            </a:r>
            <a:br>
              <a:rPr lang="de-DE" dirty="0"/>
            </a:br>
            <a:r>
              <a:rPr lang="de-DE" dirty="0"/>
              <a:t>Frau/Herr ......... </a:t>
            </a:r>
            <a:br>
              <a:rPr lang="de-DE" dirty="0"/>
            </a:br>
            <a:r>
              <a:rPr lang="de-DE" dirty="0"/>
              <a:t>und unterschreibe das Übergabeprotokoll.</a:t>
            </a:r>
            <a:endParaRPr lang="de-AT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F1BEDA4-C853-420B-89C1-5CA029B0F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287" y="1228911"/>
            <a:ext cx="4751437" cy="4087368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8FAA50-E459-4056-AC25-FED4BD6FE65F}"/>
              </a:ext>
            </a:extLst>
          </p:cNvPr>
          <p:cNvSpPr txBox="1">
            <a:spLocks/>
          </p:cNvSpPr>
          <p:nvPr/>
        </p:nvSpPr>
        <p:spPr>
          <a:xfrm>
            <a:off x="0" y="831307"/>
            <a:ext cx="6400800" cy="1383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b="1" dirty="0">
                <a:solidFill>
                  <a:srgbClr val="FF0000"/>
                </a:solidFill>
              </a:rPr>
              <a:t>FOLIE NUR FÜR SCHÜLER:INNEN</a:t>
            </a:r>
            <a:endParaRPr lang="de-AT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63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3706EF6-25D0-431C-93D5-E3EF6943A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1387402"/>
            <a:ext cx="4451352" cy="1950602"/>
          </a:xfrm>
        </p:spPr>
        <p:txBody>
          <a:bodyPr/>
          <a:lstStyle/>
          <a:p>
            <a:r>
              <a:rPr lang="de-DE" dirty="0"/>
              <a:t>iPad mit Tastatur zu Hause verbinden</a:t>
            </a:r>
            <a:br>
              <a:rPr lang="de-DE" dirty="0"/>
            </a:br>
            <a:endParaRPr lang="de-AT" dirty="0"/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54C3CE08-708E-41B6-B333-F071532CE3A3}"/>
              </a:ext>
            </a:extLst>
          </p:cNvPr>
          <p:cNvSpPr txBox="1">
            <a:spLocks/>
          </p:cNvSpPr>
          <p:nvPr/>
        </p:nvSpPr>
        <p:spPr>
          <a:xfrm>
            <a:off x="1494282" y="3043550"/>
            <a:ext cx="3831336" cy="1572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de-DE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 von Philipp Varga</a:t>
            </a:r>
          </a:p>
          <a:p>
            <a:pPr algn="just"/>
            <a:endParaRPr lang="de-AT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iPad in </a:t>
            </a:r>
            <a:r>
              <a:rPr lang="de-DE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justedu</a:t>
            </a:r>
            <a:r>
              <a:rPr lang="de-DE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-Schutzhülle einsetzen und Bluetooth Tastatur verbinden - YouTube</a:t>
            </a:r>
            <a:endParaRPr lang="de-AT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AT" sz="18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AT" sz="18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35734B0-4DDB-42B7-A518-26670215B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113855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0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Ein Bild, das Text, Elektronik, Monitor, drinnen enthält.&#10;&#10;Automatisch generierte Beschreibung">
            <a:extLst>
              <a:ext uri="{FF2B5EF4-FFF2-40B4-BE49-F238E27FC236}">
                <a16:creationId xmlns:a16="http://schemas.microsoft.com/office/drawing/2014/main" id="{74494994-48FA-44D9-B87E-0075380E7F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84178B2C-0D5B-401F-AD47-994E9F0A2FDE}"/>
              </a:ext>
            </a:extLst>
          </p:cNvPr>
          <p:cNvCxnSpPr>
            <a:cxnSpLocks/>
          </p:cNvCxnSpPr>
          <p:nvPr/>
        </p:nvCxnSpPr>
        <p:spPr>
          <a:xfrm>
            <a:off x="3409025" y="3424427"/>
            <a:ext cx="5486400" cy="253249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18464FFE-307F-4C80-90FE-BE4B6AE224F2}"/>
              </a:ext>
            </a:extLst>
          </p:cNvPr>
          <p:cNvSpPr txBox="1">
            <a:spLocks/>
          </p:cNvSpPr>
          <p:nvPr/>
        </p:nvSpPr>
        <p:spPr>
          <a:xfrm>
            <a:off x="972903" y="2079417"/>
            <a:ext cx="4291555" cy="1453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Drücke zum Öffnen kurz die Home-Taste.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75120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ED196-9904-4D61-8A1B-4AC752FD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085975"/>
            <a:ext cx="6153150" cy="1891665"/>
          </a:xfrm>
        </p:spPr>
        <p:txBody>
          <a:bodyPr>
            <a:normAutofit/>
          </a:bodyPr>
          <a:lstStyle/>
          <a:p>
            <a:r>
              <a:rPr lang="de-DE" dirty="0"/>
              <a:t>Lehrpersonen laden</a:t>
            </a:r>
            <a:br>
              <a:rPr lang="de-DE" dirty="0"/>
            </a:br>
            <a:r>
              <a:rPr lang="de-DE" dirty="0"/>
              <a:t> APPLE Classroom </a:t>
            </a:r>
            <a:br>
              <a:rPr lang="de-DE" dirty="0"/>
            </a:br>
            <a:r>
              <a:rPr lang="de-DE" dirty="0"/>
              <a:t>aus dem Unternehmensportal herunter.</a:t>
            </a:r>
            <a:endParaRPr lang="de-AT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AA6BED1C-D751-41C9-B44A-3A119D6EA9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33E0A0D-FED9-43A9-804F-9CB36425D0FE}"/>
              </a:ext>
            </a:extLst>
          </p:cNvPr>
          <p:cNvCxnSpPr>
            <a:cxnSpLocks/>
          </p:cNvCxnSpPr>
          <p:nvPr/>
        </p:nvCxnSpPr>
        <p:spPr>
          <a:xfrm flipV="1">
            <a:off x="5048250" y="2523746"/>
            <a:ext cx="4038600" cy="28612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04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2F64B-7F76-409B-8EA1-D2465F73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Wähle DEUTSCH </a:t>
            </a:r>
            <a:br>
              <a:rPr lang="de-DE" dirty="0"/>
            </a:br>
            <a:r>
              <a:rPr lang="de-DE" dirty="0"/>
              <a:t>aus.</a:t>
            </a:r>
            <a:endParaRPr lang="de-AT" dirty="0"/>
          </a:p>
        </p:txBody>
      </p:sp>
      <p:pic>
        <p:nvPicPr>
          <p:cNvPr id="6" name="Bildplatzhalter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F222B60A-F083-4AB6-A75C-24DCA8808F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24BA5E3-7ABA-459B-A7D3-B202AACE0AB4}"/>
              </a:ext>
            </a:extLst>
          </p:cNvPr>
          <p:cNvCxnSpPr>
            <a:cxnSpLocks/>
          </p:cNvCxnSpPr>
          <p:nvPr/>
        </p:nvCxnSpPr>
        <p:spPr>
          <a:xfrm>
            <a:off x="5033639" y="3240351"/>
            <a:ext cx="3005461" cy="32199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84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828E5AE2-E64A-46A4-9A84-B57BAD36174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A18392F-9994-4FE5-971B-EE4F13B8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8588" y="2524125"/>
            <a:ext cx="3832225" cy="1454150"/>
          </a:xfrm>
        </p:spPr>
        <p:txBody>
          <a:bodyPr/>
          <a:lstStyle/>
          <a:p>
            <a:r>
              <a:rPr lang="de-DE" dirty="0"/>
              <a:t>Suche und wähle ÖSTERREICH </a:t>
            </a:r>
            <a:br>
              <a:rPr lang="de-DE" dirty="0"/>
            </a:br>
            <a:r>
              <a:rPr lang="de-DE" dirty="0"/>
              <a:t>aus.</a:t>
            </a:r>
            <a:endParaRPr lang="de-AT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3701AD1-EF23-4EA0-966D-FD73B74EAA14}"/>
              </a:ext>
            </a:extLst>
          </p:cNvPr>
          <p:cNvCxnSpPr>
            <a:cxnSpLocks/>
          </p:cNvCxnSpPr>
          <p:nvPr/>
        </p:nvCxnSpPr>
        <p:spPr>
          <a:xfrm flipV="1">
            <a:off x="3796748" y="3568147"/>
            <a:ext cx="4323522" cy="14908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63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AF576-C94D-48FE-B279-552B9A15F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Manuell konfigurieren auswählen.</a:t>
            </a:r>
            <a:endParaRPr lang="de-AT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ADB99CF0-0C6D-4592-8277-E986BE65E8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6F05ADD-D1E1-4BDF-A369-70EFCDDED559}"/>
              </a:ext>
            </a:extLst>
          </p:cNvPr>
          <p:cNvCxnSpPr>
            <a:cxnSpLocks/>
          </p:cNvCxnSpPr>
          <p:nvPr/>
        </p:nvCxnSpPr>
        <p:spPr>
          <a:xfrm>
            <a:off x="4681330" y="3349487"/>
            <a:ext cx="3776870" cy="126227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39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D611B-BCAF-4BBE-8557-4B9995D77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7" y="2523744"/>
            <a:ext cx="5561933" cy="1378958"/>
          </a:xfrm>
        </p:spPr>
        <p:txBody>
          <a:bodyPr/>
          <a:lstStyle/>
          <a:p>
            <a:r>
              <a:rPr lang="de-DE" dirty="0"/>
              <a:t>WLAN „</a:t>
            </a:r>
            <a:r>
              <a:rPr lang="de-DE" b="1" dirty="0"/>
              <a:t>Setup“</a:t>
            </a:r>
            <a:r>
              <a:rPr lang="de-DE" dirty="0"/>
              <a:t> auswählen</a:t>
            </a:r>
            <a:br>
              <a:rPr lang="de-DE" dirty="0"/>
            </a:br>
            <a:endParaRPr lang="de-AT" dirty="0"/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F889C7F3-E5FB-4556-8DD8-1F686BA1BE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02425" y="662281"/>
            <a:ext cx="4837113" cy="5568950"/>
          </a:xfr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DDFDDF10-5447-4300-8A5D-52C1B1BF5596}"/>
              </a:ext>
            </a:extLst>
          </p:cNvPr>
          <p:cNvCxnSpPr>
            <a:cxnSpLocks/>
          </p:cNvCxnSpPr>
          <p:nvPr/>
        </p:nvCxnSpPr>
        <p:spPr>
          <a:xfrm>
            <a:off x="5069872" y="3429000"/>
            <a:ext cx="2831254" cy="47370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74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31CC7-D9F5-49D3-B6B3-2B27ABC0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82" y="2275435"/>
            <a:ext cx="5727618" cy="646332"/>
          </a:xfrm>
        </p:spPr>
        <p:txBody>
          <a:bodyPr/>
          <a:lstStyle/>
          <a:p>
            <a:r>
              <a:rPr lang="de-DE" dirty="0"/>
              <a:t>WLAN Passwort eingeben</a:t>
            </a:r>
            <a:endParaRPr lang="de-AT" dirty="0"/>
          </a:p>
        </p:txBody>
      </p:sp>
      <p:pic>
        <p:nvPicPr>
          <p:cNvPr id="6" name="Bildplatzhalter 5" descr="Ein Bild, das Text, drinnen, Elektronik, Computer enthält.&#10;&#10;Automatisch generierte Beschreibung">
            <a:extLst>
              <a:ext uri="{FF2B5EF4-FFF2-40B4-BE49-F238E27FC236}">
                <a16:creationId xmlns:a16="http://schemas.microsoft.com/office/drawing/2014/main" id="{A3DAE051-6BBB-482E-B573-77B5CA957A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AEA6845-92AE-46EC-8E7D-CFF47B5C8246}"/>
              </a:ext>
            </a:extLst>
          </p:cNvPr>
          <p:cNvSpPr txBox="1"/>
          <p:nvPr/>
        </p:nvSpPr>
        <p:spPr>
          <a:xfrm>
            <a:off x="1368710" y="3072317"/>
            <a:ext cx="465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Passwort: </a:t>
            </a:r>
            <a:r>
              <a:rPr lang="de-DE" sz="3200" b="1" dirty="0" err="1"/>
              <a:t>simpelPW</a:t>
            </a:r>
            <a:endParaRPr lang="de-AT" sz="3200" b="1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5EB2504-064B-4A3A-B260-415924A9D273}"/>
              </a:ext>
            </a:extLst>
          </p:cNvPr>
          <p:cNvCxnSpPr>
            <a:cxnSpLocks/>
          </p:cNvCxnSpPr>
          <p:nvPr/>
        </p:nvCxnSpPr>
        <p:spPr>
          <a:xfrm flipV="1">
            <a:off x="5228948" y="2211572"/>
            <a:ext cx="3202671" cy="115313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672806F4-E44A-42D8-8159-81EC96E7DA3E}"/>
              </a:ext>
            </a:extLst>
          </p:cNvPr>
          <p:cNvCxnSpPr>
            <a:cxnSpLocks/>
          </p:cNvCxnSpPr>
          <p:nvPr/>
        </p:nvCxnSpPr>
        <p:spPr>
          <a:xfrm>
            <a:off x="3630967" y="5220070"/>
            <a:ext cx="3577700" cy="7013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968F4762-9B55-417E-903D-5A51E3D22784}"/>
              </a:ext>
            </a:extLst>
          </p:cNvPr>
          <p:cNvSpPr txBox="1"/>
          <p:nvPr/>
        </p:nvSpPr>
        <p:spPr>
          <a:xfrm>
            <a:off x="861134" y="5033639"/>
            <a:ext cx="3790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kannst du auf die Zifferneingabe umschalten.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9411249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2C3A21"/>
      </a:dk2>
      <a:lt2>
        <a:srgbClr val="E2E6E8"/>
      </a:lt2>
      <a:accent1>
        <a:srgbClr val="E76929"/>
      </a:accent1>
      <a:accent2>
        <a:srgbClr val="C79B16"/>
      </a:accent2>
      <a:accent3>
        <a:srgbClr val="95AD1F"/>
      </a:accent3>
      <a:accent4>
        <a:srgbClr val="57B614"/>
      </a:accent4>
      <a:accent5>
        <a:srgbClr val="21BA21"/>
      </a:accent5>
      <a:accent6>
        <a:srgbClr val="14BB5A"/>
      </a:accent6>
      <a:hlink>
        <a:srgbClr val="3B8AB2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Breitbild</PresentationFormat>
  <Paragraphs>87</Paragraphs>
  <Slides>40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5" baseType="lpstr">
      <vt:lpstr>Arial</vt:lpstr>
      <vt:lpstr>Calibri</vt:lpstr>
      <vt:lpstr>Century Gothic</vt:lpstr>
      <vt:lpstr>Tahoma</vt:lpstr>
      <vt:lpstr>BrushVTI</vt:lpstr>
      <vt:lpstr>Geräteinitiative ROLL-OUT</vt:lpstr>
      <vt:lpstr>PowerPoint-Präsentation</vt:lpstr>
      <vt:lpstr>Die Konfiguration kann einige Minuten dauern.</vt:lpstr>
      <vt:lpstr>PowerPoint-Präsentation</vt:lpstr>
      <vt:lpstr>Wähle DEUTSCH  aus.</vt:lpstr>
      <vt:lpstr>Suche und wähle ÖSTERREICH  aus.</vt:lpstr>
      <vt:lpstr>Manuell konfigurieren auswählen.</vt:lpstr>
      <vt:lpstr>WLAN „Setup“ auswählen </vt:lpstr>
      <vt:lpstr>WLAN Passwort eingeben</vt:lpstr>
      <vt:lpstr>Das Aktivieren deines iPad kann einige Minuten dauern.</vt:lpstr>
      <vt:lpstr>WEITER KLICKEN</vt:lpstr>
      <vt:lpstr>Melde dich mit deiner Schul-E-Mail Adresse an.</vt:lpstr>
      <vt:lpstr>Gib nun das SCHULPASSWORT ein.</vt:lpstr>
      <vt:lpstr>Erstelle einen Code mit Zahlen, der gut merkbar ist.  Bestätige diesen ein zweites Mal durch erneute Eingabe.</vt:lpstr>
      <vt:lpstr>Melde dich mit deiner Schul-E-Mail Adresse an.</vt:lpstr>
      <vt:lpstr>PowerPoint-Präsentation</vt:lpstr>
      <vt:lpstr>Melde dich zuerst bei  microsoftonline.com mit deiner Schul-E-Mail Adresse an.</vt:lpstr>
      <vt:lpstr>Die Einrichtung der  Apple-ID kann einige Minuten dauern.</vt:lpstr>
      <vt:lpstr>ORTUNGSDIENSTE AKTIVIEREN</vt:lpstr>
      <vt:lpstr>Los geht´s </vt:lpstr>
      <vt:lpstr>Warte etwas bis die zentralen Apps installiert sind.</vt:lpstr>
      <vt:lpstr>Klicke DATEIEN  im Startbildschirm an.</vt:lpstr>
      <vt:lpstr>KREIS MIT DREI PUNKTEN anklicken</vt:lpstr>
      <vt:lpstr>Seitenleiste bearbeiten</vt:lpstr>
      <vt:lpstr>AKTIVIERE ONEDRIVE</vt:lpstr>
      <vt:lpstr>AKTIVIERE ONEDRIVE</vt:lpstr>
      <vt:lpstr>Klicke das APP Unternehmsportal an und melde mit der Schul-E-Mail Adresse anmelden</vt:lpstr>
      <vt:lpstr>Melde dich beim Unternehmensportal mit deiner Schul-E-Mail Adresse an.</vt:lpstr>
      <vt:lpstr>Unt.portal möchte dir Mitteilungen senden?</vt:lpstr>
      <vt:lpstr>BEGINNEN anklicken  </vt:lpstr>
      <vt:lpstr>Wähle nun die beste Kategorie für dein Gerät aus.</vt:lpstr>
      <vt:lpstr>PowerPoint-Präsentation</vt:lpstr>
      <vt:lpstr>Warte bis alle zentralen Apps installiert wurden. </vt:lpstr>
      <vt:lpstr>Überprüfe nun, ob du alle Dinge erhalten hast.</vt:lpstr>
      <vt:lpstr>Überprüfe nun, ob du alle Dinge erhalten hast.</vt:lpstr>
      <vt:lpstr>Überprüfe nun, ob du alle Dinge erhalten hast.</vt:lpstr>
      <vt:lpstr>FOLGENDE DINGE MÜSSEN EIN PICKERL ERHALTEN:   </vt:lpstr>
      <vt:lpstr>Melde dich bei  Frau/Herr .........  und unterschreibe das Übergabeprotokoll.</vt:lpstr>
      <vt:lpstr>iPad mit Tastatur zu Hause verbinden </vt:lpstr>
      <vt:lpstr>Lehrpersonen laden  APPLE Classroom  aus dem Unternehmensportal herunter.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Geräteinitiative</dc:title>
  <dc:creator>Nadine Peschl</dc:creator>
  <cp:lastModifiedBy>Andreas Renner</cp:lastModifiedBy>
  <cp:revision>4</cp:revision>
  <dcterms:created xsi:type="dcterms:W3CDTF">2022-10-11T15:59:25Z</dcterms:created>
  <dcterms:modified xsi:type="dcterms:W3CDTF">2022-10-14T19:41:59Z</dcterms:modified>
</cp:coreProperties>
</file>